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9096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主要解释了为什么人们对智能手机上瘾却容易对学习感到无聊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原因与大脑分泌的多巴胺有关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并提出了改善学习兴趣的建议。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88877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539" y="1268760"/>
            <a:ext cx="10683332" cy="1365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are people so crazy about smart phones but easily bored by studying? It’s because of dopamine. Dopamine is a “pleasure chemical” that makes people feel good. Our brains produce it when we eat delicious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food, 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exercise or when we get a prize.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Compared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studying,playing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smart phones causes our brains to produce more dopamine. Why?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play with smart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phones,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 what we’ll see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next, 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will send us a message. This uncertainty makes the dopamine system active. We get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excited,wondering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we have messages from our friends. When our expectations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met,dopamine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produced. And to get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dopamine,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continue checking our phones. Studying doesn’t provide such uncertainty. Without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excitement,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bored much more easily.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693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do something to change that?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According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scientists,apps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become less interesting if we turn off notices or change the screen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black and white. We can also set time on apps to avoid using them too much.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studying,you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check your progress daily or weekly and award yourself for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Daniel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Wong,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writer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“You could also search for interesting topics connected with your textbooks. Use what you’ve learned to make a difference in the real world. This will make knowledge much more interesting to learn.”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9032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dopamine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a kind of smartphone.	B. It’s a way to study.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It’s a thing our brain produces.	D. It’s a prize we get.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7933" y="191683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47294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“Dopamine is a </a:t>
            </a:r>
            <a:r>
              <a:rPr lang="en-US" altLang="zh-CN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pleasure chemical’ that makes people feel good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Our brains produce it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可知，多巴胺是大脑分泌的一种让人感到愉悦的化学物质。故选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688972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代词指代题。根据第四段中的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“As for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studying, you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could check your progress daily or weekly and award yourself for it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可以每天或每周检查自己的进步，并为此奖励自己。因此画线单词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指代的是前文的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progress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4822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4 refer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Dopamine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Progress.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Textbook.	D. Topic.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0450" y="1600798"/>
            <a:ext cx="3284217" cy="3997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86750" y="159270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推理判断题。根据第四段丹尼尔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黄的建议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“Use what you’ve learned to make a difference in the real world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可推知，他主张将所学知识应用于实践以提升学习兴趣。故选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020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 Daniel advise us to do to make learning interesting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Set time before we learn.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Put what we’ve learned into practice.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Check our learning progress every term.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Read the interesting parts in the textbooks first.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86750" y="131670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3392168"/>
            <a:ext cx="11485848" cy="576248"/>
          </a:xfrm>
          <a:solidFill>
            <a:srgbClr val="E8F6FD"/>
          </a:solidFill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学习相比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玩智能手机会让我们的大脑产生更多的多巴胺。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3930138"/>
            <a:ext cx="11485848" cy="1130246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过去分词短语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Compared with studying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作比较状语，修饰整个句子；动名词短语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playing with smart phones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作句子中的主语。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8630" y="2008915"/>
            <a:ext cx="11485848" cy="1476375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Compared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with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studying, playing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with smart phones causes our brains to produce more dopamine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30" y="1916832"/>
            <a:ext cx="1897946" cy="430129"/>
          </a:xfrm>
          <a:prstGeom prst="rect">
            <a:avLst/>
          </a:prstGeom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23" y="3573410"/>
            <a:ext cx="932180" cy="287655"/>
          </a:xfrm>
          <a:prstGeom prst="rect">
            <a:avLst/>
          </a:prstGeom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4160569"/>
            <a:ext cx="93218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</a:spPr>
      <a:bodyPr vert="horz" wrap="none" lIns="91440" tIns="45720" rIns="91440" bIns="45720" numCol="1" rtlCol="0" anchor="t" anchorCtr="0" compatLnSpc="1">
        <a:spAutoFit/>
      </a:bodyPr>
      <a:lstStyle>
        <a:defPPr eaLnBrk="1" hangingPunct="1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2573</Words>
  <Application>WPS 演示</Application>
  <PresentationFormat>自定义</PresentationFormat>
  <Paragraphs>44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458</cp:revision>
  <dcterms:created xsi:type="dcterms:W3CDTF">2020-11-06T05:24:00Z</dcterms:created>
  <dcterms:modified xsi:type="dcterms:W3CDTF">2025-09-17T07:55:42Z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